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Open Sans Bold" charset="1" panose="020B0806030504020204"/>
      <p:regular r:id="rId20"/>
    </p:embeddedFont>
    <p:embeddedFont>
      <p:font typeface="Agrandir" charset="1" panose="00000500000000000000"/>
      <p:regular r:id="rId21"/>
    </p:embeddedFont>
    <p:embeddedFont>
      <p:font typeface="Agrandir Ultra-Bold" charset="1" panose="00000A00000000000000"/>
      <p:regular r:id="rId22"/>
    </p:embeddedFont>
    <p:embeddedFont>
      <p:font typeface="Open Sans" charset="1" panose="020B0606030504020204"/>
      <p:regular r:id="rId23"/>
    </p:embeddedFont>
    <p:embeddedFont>
      <p:font typeface="Loubag" charset="1" panose="02020A03060303060403"/>
      <p:regular r:id="rId24"/>
    </p:embeddedFont>
    <p:embeddedFont>
      <p:font typeface="Biski" charset="1" panose="00000000000000000000"/>
      <p:regular r:id="rId25"/>
    </p:embeddedFont>
    <p:embeddedFont>
      <p:font typeface="Chewy" charset="1" panose="0200000000000000000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3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37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38.jpeg" Type="http://schemas.openxmlformats.org/officeDocument/2006/relationships/image"/><Relationship Id="rId5" Target="../media/image3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39.png" Type="http://schemas.openxmlformats.org/officeDocument/2006/relationships/image"/><Relationship Id="rId5" Target="../media/image40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5.png" Type="http://schemas.openxmlformats.org/officeDocument/2006/relationships/image"/><Relationship Id="rId5" Target="../media/image2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3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3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35.jpeg" Type="http://schemas.openxmlformats.org/officeDocument/2006/relationships/image"/><Relationship Id="rId5" Target="https://www.youtube.com/watch?v=wH5TDxAtRNs" TargetMode="External" Type="http://schemas.openxmlformats.org/officeDocument/2006/relationships/video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22.png" Type="http://schemas.openxmlformats.org/officeDocument/2006/relationships/image"/><Relationship Id="rId5" Target="../media/image3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65069" y="9656215"/>
            <a:ext cx="19275096" cy="953172"/>
            <a:chOff x="0" y="0"/>
            <a:chExt cx="4309823" cy="2131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309823" cy="213125"/>
            </a:xfrm>
            <a:custGeom>
              <a:avLst/>
              <a:gdLst/>
              <a:ahLst/>
              <a:cxnLst/>
              <a:rect r="r" b="b" t="t" l="l"/>
              <a:pathLst>
                <a:path h="213125" w="4309823">
                  <a:moveTo>
                    <a:pt x="0" y="0"/>
                  </a:moveTo>
                  <a:lnTo>
                    <a:pt x="4309823" y="0"/>
                  </a:lnTo>
                  <a:lnTo>
                    <a:pt x="4309823" y="213125"/>
                  </a:lnTo>
                  <a:lnTo>
                    <a:pt x="0" y="213125"/>
                  </a:lnTo>
                  <a:close/>
                </a:path>
              </a:pathLst>
            </a:custGeom>
            <a:solidFill>
              <a:srgbClr val="743D0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85725"/>
              <a:ext cx="4309823" cy="298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3207982">
            <a:off x="-3909430" y="-436900"/>
            <a:ext cx="10626466" cy="10626466"/>
          </a:xfrm>
          <a:custGeom>
            <a:avLst/>
            <a:gdLst/>
            <a:ahLst/>
            <a:cxnLst/>
            <a:rect r="r" b="b" t="t" l="l"/>
            <a:pathLst>
              <a:path h="10626466" w="10626466">
                <a:moveTo>
                  <a:pt x="0" y="0"/>
                </a:moveTo>
                <a:lnTo>
                  <a:pt x="10626466" y="0"/>
                </a:lnTo>
                <a:lnTo>
                  <a:pt x="10626466" y="10626467"/>
                </a:lnTo>
                <a:lnTo>
                  <a:pt x="0" y="106264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986867">
            <a:off x="10487267" y="164666"/>
            <a:ext cx="8508197" cy="9104101"/>
          </a:xfrm>
          <a:custGeom>
            <a:avLst/>
            <a:gdLst/>
            <a:ahLst/>
            <a:cxnLst/>
            <a:rect r="r" b="b" t="t" l="l"/>
            <a:pathLst>
              <a:path h="9104101" w="8508197">
                <a:moveTo>
                  <a:pt x="0" y="0"/>
                </a:moveTo>
                <a:lnTo>
                  <a:pt x="8508197" y="0"/>
                </a:lnTo>
                <a:lnTo>
                  <a:pt x="8508197" y="9104101"/>
                </a:lnTo>
                <a:lnTo>
                  <a:pt x="0" y="91041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553175" y="6453323"/>
            <a:ext cx="8362451" cy="3679478"/>
          </a:xfrm>
          <a:custGeom>
            <a:avLst/>
            <a:gdLst/>
            <a:ahLst/>
            <a:cxnLst/>
            <a:rect r="r" b="b" t="t" l="l"/>
            <a:pathLst>
              <a:path h="3679478" w="8362451">
                <a:moveTo>
                  <a:pt x="0" y="0"/>
                </a:moveTo>
                <a:lnTo>
                  <a:pt x="8362450" y="0"/>
                </a:lnTo>
                <a:lnTo>
                  <a:pt x="8362450" y="3679478"/>
                </a:lnTo>
                <a:lnTo>
                  <a:pt x="0" y="36794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558369" y="4323903"/>
            <a:ext cx="4419567" cy="5692650"/>
          </a:xfrm>
          <a:custGeom>
            <a:avLst/>
            <a:gdLst/>
            <a:ahLst/>
            <a:cxnLst/>
            <a:rect r="r" b="b" t="t" l="l"/>
            <a:pathLst>
              <a:path h="5692650" w="4419567">
                <a:moveTo>
                  <a:pt x="4419567" y="0"/>
                </a:moveTo>
                <a:lnTo>
                  <a:pt x="0" y="0"/>
                </a:lnTo>
                <a:lnTo>
                  <a:pt x="0" y="5692650"/>
                </a:lnTo>
                <a:lnTo>
                  <a:pt x="4419567" y="5692650"/>
                </a:lnTo>
                <a:lnTo>
                  <a:pt x="441956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12580143" y="5644887"/>
            <a:ext cx="5126832" cy="4642113"/>
          </a:xfrm>
          <a:custGeom>
            <a:avLst/>
            <a:gdLst/>
            <a:ahLst/>
            <a:cxnLst/>
            <a:rect r="r" b="b" t="t" l="l"/>
            <a:pathLst>
              <a:path h="4642113" w="5126832">
                <a:moveTo>
                  <a:pt x="5126832" y="0"/>
                </a:moveTo>
                <a:lnTo>
                  <a:pt x="0" y="0"/>
                </a:lnTo>
                <a:lnTo>
                  <a:pt x="0" y="4642113"/>
                </a:lnTo>
                <a:lnTo>
                  <a:pt x="5126832" y="4642113"/>
                </a:lnTo>
                <a:lnTo>
                  <a:pt x="5126832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545199" y="809625"/>
            <a:ext cx="13197602" cy="27437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139"/>
              </a:lnSpc>
              <a:spcBef>
                <a:spcPct val="0"/>
              </a:spcBef>
            </a:pPr>
            <a:r>
              <a:rPr lang="en-US" b="true" sz="7426">
                <a:solidFill>
                  <a:srgbClr val="5F1A1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Complete Preliminary for Schools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545199" y="4002161"/>
            <a:ext cx="13197602" cy="21207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68"/>
              </a:lnSpc>
              <a:spcBef>
                <a:spcPct val="0"/>
              </a:spcBef>
            </a:pPr>
            <a:r>
              <a:rPr lang="en-US" b="true" sz="5712">
                <a:solidFill>
                  <a:srgbClr val="5F1A1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Unit 11</a:t>
            </a:r>
          </a:p>
          <a:p>
            <a:pPr algn="ctr" marL="0" indent="0" lvl="0">
              <a:lnSpc>
                <a:spcPts val="8568"/>
              </a:lnSpc>
              <a:spcBef>
                <a:spcPct val="0"/>
              </a:spcBef>
            </a:pPr>
            <a:r>
              <a:rPr lang="en-US" b="true" sz="5712" u="none">
                <a:solidFill>
                  <a:srgbClr val="5F1A1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The Natural World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2703627" y="2596327"/>
            <a:ext cx="4075476" cy="5094345"/>
          </a:xfrm>
          <a:custGeom>
            <a:avLst/>
            <a:gdLst/>
            <a:ahLst/>
            <a:cxnLst/>
            <a:rect r="r" b="b" t="t" l="l"/>
            <a:pathLst>
              <a:path h="5094345" w="4075476">
                <a:moveTo>
                  <a:pt x="0" y="0"/>
                </a:moveTo>
                <a:lnTo>
                  <a:pt x="4075476" y="0"/>
                </a:lnTo>
                <a:lnTo>
                  <a:pt x="4075476" y="5094346"/>
                </a:lnTo>
                <a:lnTo>
                  <a:pt x="0" y="509434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298" t="-43043" r="-1471" b="-39658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696008">
            <a:off x="10006238" y="1307272"/>
            <a:ext cx="10146797" cy="10450821"/>
          </a:xfrm>
          <a:custGeom>
            <a:avLst/>
            <a:gdLst/>
            <a:ahLst/>
            <a:cxnLst/>
            <a:rect r="r" b="b" t="t" l="l"/>
            <a:pathLst>
              <a:path h="10450821" w="10146797">
                <a:moveTo>
                  <a:pt x="0" y="0"/>
                </a:moveTo>
                <a:lnTo>
                  <a:pt x="10146797" y="0"/>
                </a:lnTo>
                <a:lnTo>
                  <a:pt x="10146797" y="10450821"/>
                </a:lnTo>
                <a:lnTo>
                  <a:pt x="0" y="104508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726388" y="0"/>
            <a:ext cx="7421781" cy="10087495"/>
          </a:xfrm>
          <a:custGeom>
            <a:avLst/>
            <a:gdLst/>
            <a:ahLst/>
            <a:cxnLst/>
            <a:rect r="r" b="b" t="t" l="l"/>
            <a:pathLst>
              <a:path h="10087495" w="7421781">
                <a:moveTo>
                  <a:pt x="0" y="0"/>
                </a:moveTo>
                <a:lnTo>
                  <a:pt x="7421781" y="0"/>
                </a:lnTo>
                <a:lnTo>
                  <a:pt x="7421781" y="10087495"/>
                </a:lnTo>
                <a:lnTo>
                  <a:pt x="0" y="100874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70195" r="-102011" b="-60089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696008">
            <a:off x="10006238" y="1307272"/>
            <a:ext cx="10146797" cy="10450821"/>
          </a:xfrm>
          <a:custGeom>
            <a:avLst/>
            <a:gdLst/>
            <a:ahLst/>
            <a:cxnLst/>
            <a:rect r="r" b="b" t="t" l="l"/>
            <a:pathLst>
              <a:path h="10450821" w="10146797">
                <a:moveTo>
                  <a:pt x="0" y="0"/>
                </a:moveTo>
                <a:lnTo>
                  <a:pt x="10146797" y="0"/>
                </a:lnTo>
                <a:lnTo>
                  <a:pt x="10146797" y="10450821"/>
                </a:lnTo>
                <a:lnTo>
                  <a:pt x="0" y="104508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1012" y="2122855"/>
            <a:ext cx="15685975" cy="7910213"/>
          </a:xfrm>
          <a:custGeom>
            <a:avLst/>
            <a:gdLst/>
            <a:ahLst/>
            <a:cxnLst/>
            <a:rect r="r" b="b" t="t" l="l"/>
            <a:pathLst>
              <a:path h="7910213" w="15685975">
                <a:moveTo>
                  <a:pt x="0" y="0"/>
                </a:moveTo>
                <a:lnTo>
                  <a:pt x="15685976" y="0"/>
                </a:lnTo>
                <a:lnTo>
                  <a:pt x="15685976" y="7910213"/>
                </a:lnTo>
                <a:lnTo>
                  <a:pt x="0" y="79102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645103" y="537260"/>
            <a:ext cx="13584351" cy="1585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D80C0C"/>
                </a:solidFill>
                <a:latin typeface="Chewy"/>
                <a:ea typeface="Chewy"/>
                <a:cs typeface="Chewy"/>
                <a:sym typeface="Chewy"/>
              </a:rPr>
              <a:t>Comparative and Superlative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696008">
            <a:off x="10006238" y="1307272"/>
            <a:ext cx="10146797" cy="10450821"/>
          </a:xfrm>
          <a:custGeom>
            <a:avLst/>
            <a:gdLst/>
            <a:ahLst/>
            <a:cxnLst/>
            <a:rect r="r" b="b" t="t" l="l"/>
            <a:pathLst>
              <a:path h="10450821" w="10146797">
                <a:moveTo>
                  <a:pt x="0" y="0"/>
                </a:moveTo>
                <a:lnTo>
                  <a:pt x="10146797" y="0"/>
                </a:lnTo>
                <a:lnTo>
                  <a:pt x="10146797" y="10450821"/>
                </a:lnTo>
                <a:lnTo>
                  <a:pt x="0" y="104508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5762" y="1014174"/>
            <a:ext cx="10992167" cy="8244126"/>
          </a:xfrm>
          <a:custGeom>
            <a:avLst/>
            <a:gdLst/>
            <a:ahLst/>
            <a:cxnLst/>
            <a:rect r="r" b="b" t="t" l="l"/>
            <a:pathLst>
              <a:path h="8244126" w="10992167">
                <a:moveTo>
                  <a:pt x="0" y="0"/>
                </a:moveTo>
                <a:lnTo>
                  <a:pt x="10992167" y="0"/>
                </a:lnTo>
                <a:lnTo>
                  <a:pt x="10992167" y="8244126"/>
                </a:lnTo>
                <a:lnTo>
                  <a:pt x="0" y="82441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327929" y="448829"/>
            <a:ext cx="6535500" cy="9389343"/>
          </a:xfrm>
          <a:custGeom>
            <a:avLst/>
            <a:gdLst/>
            <a:ahLst/>
            <a:cxnLst/>
            <a:rect r="r" b="b" t="t" l="l"/>
            <a:pathLst>
              <a:path h="9389343" w="6535500">
                <a:moveTo>
                  <a:pt x="0" y="0"/>
                </a:moveTo>
                <a:lnTo>
                  <a:pt x="6535500" y="0"/>
                </a:lnTo>
                <a:lnTo>
                  <a:pt x="6535500" y="9389342"/>
                </a:lnTo>
                <a:lnTo>
                  <a:pt x="0" y="93893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4354" t="-78173" r="-2045" b="-125615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696008">
            <a:off x="10006238" y="1307272"/>
            <a:ext cx="10146797" cy="10450821"/>
          </a:xfrm>
          <a:custGeom>
            <a:avLst/>
            <a:gdLst/>
            <a:ahLst/>
            <a:cxnLst/>
            <a:rect r="r" b="b" t="t" l="l"/>
            <a:pathLst>
              <a:path h="10450821" w="10146797">
                <a:moveTo>
                  <a:pt x="0" y="0"/>
                </a:moveTo>
                <a:lnTo>
                  <a:pt x="10146797" y="0"/>
                </a:lnTo>
                <a:lnTo>
                  <a:pt x="10146797" y="10450821"/>
                </a:lnTo>
                <a:lnTo>
                  <a:pt x="0" y="104508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0625" y="900390"/>
            <a:ext cx="9316653" cy="8187983"/>
          </a:xfrm>
          <a:custGeom>
            <a:avLst/>
            <a:gdLst/>
            <a:ahLst/>
            <a:cxnLst/>
            <a:rect r="r" b="b" t="t" l="l"/>
            <a:pathLst>
              <a:path h="8187983" w="9316653">
                <a:moveTo>
                  <a:pt x="0" y="0"/>
                </a:moveTo>
                <a:lnTo>
                  <a:pt x="9316654" y="0"/>
                </a:lnTo>
                <a:lnTo>
                  <a:pt x="9316654" y="8187983"/>
                </a:lnTo>
                <a:lnTo>
                  <a:pt x="0" y="81879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47339" r="-6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437279" y="407724"/>
            <a:ext cx="8850721" cy="9173316"/>
          </a:xfrm>
          <a:custGeom>
            <a:avLst/>
            <a:gdLst/>
            <a:ahLst/>
            <a:cxnLst/>
            <a:rect r="r" b="b" t="t" l="l"/>
            <a:pathLst>
              <a:path h="9173316" w="8850721">
                <a:moveTo>
                  <a:pt x="0" y="0"/>
                </a:moveTo>
                <a:lnTo>
                  <a:pt x="8850721" y="0"/>
                </a:lnTo>
                <a:lnTo>
                  <a:pt x="8850721" y="9173316"/>
                </a:lnTo>
                <a:lnTo>
                  <a:pt x="0" y="91733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707" t="-28416" r="-7081" b="-12455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696008">
            <a:off x="10006238" y="1307272"/>
            <a:ext cx="10146797" cy="10450821"/>
          </a:xfrm>
          <a:custGeom>
            <a:avLst/>
            <a:gdLst/>
            <a:ahLst/>
            <a:cxnLst/>
            <a:rect r="r" b="b" t="t" l="l"/>
            <a:pathLst>
              <a:path h="10450821" w="10146797">
                <a:moveTo>
                  <a:pt x="0" y="0"/>
                </a:moveTo>
                <a:lnTo>
                  <a:pt x="10146797" y="0"/>
                </a:lnTo>
                <a:lnTo>
                  <a:pt x="10146797" y="10450821"/>
                </a:lnTo>
                <a:lnTo>
                  <a:pt x="0" y="104508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897114" y="-869527"/>
            <a:ext cx="9998078" cy="10297646"/>
          </a:xfrm>
          <a:custGeom>
            <a:avLst/>
            <a:gdLst/>
            <a:ahLst/>
            <a:cxnLst/>
            <a:rect r="r" b="b" t="t" l="l"/>
            <a:pathLst>
              <a:path h="10297646" w="9998078">
                <a:moveTo>
                  <a:pt x="0" y="0"/>
                </a:moveTo>
                <a:lnTo>
                  <a:pt x="9998079" y="0"/>
                </a:lnTo>
                <a:lnTo>
                  <a:pt x="9998079" y="10297646"/>
                </a:lnTo>
                <a:lnTo>
                  <a:pt x="0" y="102976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0181" y="2161644"/>
            <a:ext cx="9386299" cy="8925517"/>
          </a:xfrm>
          <a:custGeom>
            <a:avLst/>
            <a:gdLst/>
            <a:ahLst/>
            <a:cxnLst/>
            <a:rect r="r" b="b" t="t" l="l"/>
            <a:pathLst>
              <a:path h="8925517" w="9386299">
                <a:moveTo>
                  <a:pt x="0" y="0"/>
                </a:moveTo>
                <a:lnTo>
                  <a:pt x="9386299" y="0"/>
                </a:lnTo>
                <a:lnTo>
                  <a:pt x="9386299" y="8925517"/>
                </a:lnTo>
                <a:lnTo>
                  <a:pt x="0" y="89255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2471169" y="1028700"/>
            <a:ext cx="4788131" cy="8229600"/>
          </a:xfrm>
          <a:custGeom>
            <a:avLst/>
            <a:gdLst/>
            <a:ahLst/>
            <a:cxnLst/>
            <a:rect r="r" b="b" t="t" l="l"/>
            <a:pathLst>
              <a:path h="8229600" w="4788131">
                <a:moveTo>
                  <a:pt x="4788131" y="0"/>
                </a:moveTo>
                <a:lnTo>
                  <a:pt x="0" y="0"/>
                </a:lnTo>
                <a:lnTo>
                  <a:pt x="0" y="8229600"/>
                </a:lnTo>
                <a:lnTo>
                  <a:pt x="4788131" y="8229600"/>
                </a:lnTo>
                <a:lnTo>
                  <a:pt x="478813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-493548" y="9628783"/>
            <a:ext cx="19275096" cy="953172"/>
            <a:chOff x="0" y="0"/>
            <a:chExt cx="4309823" cy="21312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09823" cy="213125"/>
            </a:xfrm>
            <a:custGeom>
              <a:avLst/>
              <a:gdLst/>
              <a:ahLst/>
              <a:cxnLst/>
              <a:rect r="r" b="b" t="t" l="l"/>
              <a:pathLst>
                <a:path h="213125" w="4309823">
                  <a:moveTo>
                    <a:pt x="0" y="0"/>
                  </a:moveTo>
                  <a:lnTo>
                    <a:pt x="4309823" y="0"/>
                  </a:lnTo>
                  <a:lnTo>
                    <a:pt x="4309823" y="213125"/>
                  </a:lnTo>
                  <a:lnTo>
                    <a:pt x="0" y="213125"/>
                  </a:lnTo>
                  <a:close/>
                </a:path>
              </a:pathLst>
            </a:custGeom>
            <a:solidFill>
              <a:srgbClr val="743D0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85725"/>
              <a:ext cx="4309823" cy="298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713345" y="1294869"/>
            <a:ext cx="4547592" cy="1647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19"/>
              </a:lnSpc>
              <a:spcBef>
                <a:spcPct val="0"/>
              </a:spcBef>
            </a:pPr>
            <a:r>
              <a:rPr lang="en-US" sz="90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Warmer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612969" y="3780663"/>
            <a:ext cx="6654338" cy="479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Tell us about an interesting place you visited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463459">
            <a:off x="9296449" y="-1590719"/>
            <a:ext cx="10087771" cy="7334374"/>
          </a:xfrm>
          <a:custGeom>
            <a:avLst/>
            <a:gdLst/>
            <a:ahLst/>
            <a:cxnLst/>
            <a:rect r="r" b="b" t="t" l="l"/>
            <a:pathLst>
              <a:path h="7334374" w="10087771">
                <a:moveTo>
                  <a:pt x="0" y="0"/>
                </a:moveTo>
                <a:lnTo>
                  <a:pt x="10087770" y="0"/>
                </a:lnTo>
                <a:lnTo>
                  <a:pt x="10087770" y="7334374"/>
                </a:lnTo>
                <a:lnTo>
                  <a:pt x="0" y="73343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480141" y="2734264"/>
            <a:ext cx="10624141" cy="7724346"/>
          </a:xfrm>
          <a:custGeom>
            <a:avLst/>
            <a:gdLst/>
            <a:ahLst/>
            <a:cxnLst/>
            <a:rect r="r" b="b" t="t" l="l"/>
            <a:pathLst>
              <a:path h="7724346" w="10624141">
                <a:moveTo>
                  <a:pt x="0" y="0"/>
                </a:moveTo>
                <a:lnTo>
                  <a:pt x="10624141" y="0"/>
                </a:lnTo>
                <a:lnTo>
                  <a:pt x="10624141" y="7724346"/>
                </a:lnTo>
                <a:lnTo>
                  <a:pt x="0" y="77243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4788599"/>
            <a:ext cx="8115300" cy="4469701"/>
          </a:xfrm>
          <a:custGeom>
            <a:avLst/>
            <a:gdLst/>
            <a:ahLst/>
            <a:cxnLst/>
            <a:rect r="r" b="b" t="t" l="l"/>
            <a:pathLst>
              <a:path h="4469701" w="8115300">
                <a:moveTo>
                  <a:pt x="0" y="0"/>
                </a:moveTo>
                <a:lnTo>
                  <a:pt x="8115300" y="0"/>
                </a:lnTo>
                <a:lnTo>
                  <a:pt x="8115300" y="4469701"/>
                </a:lnTo>
                <a:lnTo>
                  <a:pt x="0" y="44697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-493548" y="9628783"/>
            <a:ext cx="19275096" cy="953172"/>
            <a:chOff x="0" y="0"/>
            <a:chExt cx="4309823" cy="21312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09823" cy="213125"/>
            </a:xfrm>
            <a:custGeom>
              <a:avLst/>
              <a:gdLst/>
              <a:ahLst/>
              <a:cxnLst/>
              <a:rect r="r" b="b" t="t" l="l"/>
              <a:pathLst>
                <a:path h="213125" w="4309823">
                  <a:moveTo>
                    <a:pt x="0" y="0"/>
                  </a:moveTo>
                  <a:lnTo>
                    <a:pt x="4309823" y="0"/>
                  </a:lnTo>
                  <a:lnTo>
                    <a:pt x="4309823" y="213125"/>
                  </a:lnTo>
                  <a:lnTo>
                    <a:pt x="0" y="213125"/>
                  </a:lnTo>
                  <a:close/>
                </a:path>
              </a:pathLst>
            </a:custGeom>
            <a:solidFill>
              <a:srgbClr val="743D0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85725"/>
              <a:ext cx="4309823" cy="298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002588" y="5143500"/>
            <a:ext cx="5196334" cy="3929353"/>
          </a:xfrm>
          <a:custGeom>
            <a:avLst/>
            <a:gdLst/>
            <a:ahLst/>
            <a:cxnLst/>
            <a:rect r="r" b="b" t="t" l="l"/>
            <a:pathLst>
              <a:path h="3929353" w="5196334">
                <a:moveTo>
                  <a:pt x="0" y="0"/>
                </a:moveTo>
                <a:lnTo>
                  <a:pt x="5196334" y="0"/>
                </a:lnTo>
                <a:lnTo>
                  <a:pt x="5196334" y="3929353"/>
                </a:lnTo>
                <a:lnTo>
                  <a:pt x="0" y="39293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130" t="-229485" r="-85575" b="-222137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80710" y="1121131"/>
            <a:ext cx="7080394" cy="3667468"/>
          </a:xfrm>
          <a:custGeom>
            <a:avLst/>
            <a:gdLst/>
            <a:ahLst/>
            <a:cxnLst/>
            <a:rect r="r" b="b" t="t" l="l"/>
            <a:pathLst>
              <a:path h="3667468" w="7080394">
                <a:moveTo>
                  <a:pt x="0" y="0"/>
                </a:moveTo>
                <a:lnTo>
                  <a:pt x="7080394" y="0"/>
                </a:lnTo>
                <a:lnTo>
                  <a:pt x="7080394" y="3667468"/>
                </a:lnTo>
                <a:lnTo>
                  <a:pt x="0" y="36674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272630" r="-97258" b="-47365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986659" y="1534790"/>
            <a:ext cx="5094783" cy="6066913"/>
          </a:xfrm>
          <a:custGeom>
            <a:avLst/>
            <a:gdLst/>
            <a:ahLst/>
            <a:cxnLst/>
            <a:rect r="r" b="b" t="t" l="l"/>
            <a:pathLst>
              <a:path h="6066913" w="5094783">
                <a:moveTo>
                  <a:pt x="0" y="0"/>
                </a:moveTo>
                <a:lnTo>
                  <a:pt x="5094783" y="0"/>
                </a:lnTo>
                <a:lnTo>
                  <a:pt x="5094783" y="6066913"/>
                </a:lnTo>
                <a:lnTo>
                  <a:pt x="0" y="60669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24432" t="-136207" r="0" b="-182616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848588" y="-607494"/>
            <a:ext cx="10908675" cy="10373158"/>
          </a:xfrm>
          <a:custGeom>
            <a:avLst/>
            <a:gdLst/>
            <a:ahLst/>
            <a:cxnLst/>
            <a:rect r="r" b="b" t="t" l="l"/>
            <a:pathLst>
              <a:path h="10373158" w="10908675">
                <a:moveTo>
                  <a:pt x="0" y="0"/>
                </a:moveTo>
                <a:lnTo>
                  <a:pt x="10908675" y="0"/>
                </a:lnTo>
                <a:lnTo>
                  <a:pt x="10908675" y="10373159"/>
                </a:lnTo>
                <a:lnTo>
                  <a:pt x="0" y="103731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85725"/>
            <a:ext cx="8548889" cy="162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b="true" sz="9000">
                <a:solidFill>
                  <a:srgbClr val="D80C0C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Passive Voice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2136596"/>
            <a:ext cx="10328005" cy="7031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89"/>
              </a:lnSpc>
            </a:pPr>
            <a:r>
              <a:rPr lang="en-US" sz="4299">
                <a:solidFill>
                  <a:srgbClr val="5F1A1F"/>
                </a:solidFill>
                <a:latin typeface="Open Sans"/>
                <a:ea typeface="Open Sans"/>
                <a:cs typeface="Open Sans"/>
                <a:sym typeface="Open Sans"/>
              </a:rPr>
              <a:t>1. A lot of olive oil is produced in Italy.</a:t>
            </a:r>
          </a:p>
          <a:p>
            <a:pPr algn="l">
              <a:lnSpc>
                <a:spcPts val="5589"/>
              </a:lnSpc>
            </a:pPr>
          </a:p>
          <a:p>
            <a:pPr algn="l">
              <a:lnSpc>
                <a:spcPts val="5589"/>
              </a:lnSpc>
            </a:pPr>
            <a:r>
              <a:rPr lang="en-US" sz="4299">
                <a:solidFill>
                  <a:srgbClr val="5F1A1F"/>
                </a:solidFill>
                <a:latin typeface="Open Sans"/>
                <a:ea typeface="Open Sans"/>
                <a:cs typeface="Open Sans"/>
                <a:sym typeface="Open Sans"/>
              </a:rPr>
              <a:t>2. </a:t>
            </a:r>
            <a:r>
              <a:rPr lang="en-US" sz="4299">
                <a:solidFill>
                  <a:srgbClr val="5F1A1F"/>
                </a:solidFill>
                <a:latin typeface="Open Sans"/>
                <a:ea typeface="Open Sans"/>
                <a:cs typeface="Open Sans"/>
                <a:sym typeface="Open Sans"/>
              </a:rPr>
              <a:t>This book was written by Angela Davis.</a:t>
            </a:r>
          </a:p>
          <a:p>
            <a:pPr algn="l">
              <a:lnSpc>
                <a:spcPts val="5589"/>
              </a:lnSpc>
            </a:pPr>
          </a:p>
          <a:p>
            <a:pPr algn="l">
              <a:lnSpc>
                <a:spcPts val="5589"/>
              </a:lnSpc>
            </a:pPr>
            <a:r>
              <a:rPr lang="en-US" sz="4299">
                <a:solidFill>
                  <a:srgbClr val="5F1A1F"/>
                </a:solidFill>
                <a:latin typeface="Open Sans"/>
                <a:ea typeface="Open Sans"/>
                <a:cs typeface="Open Sans"/>
                <a:sym typeface="Open Sans"/>
              </a:rPr>
              <a:t>3. </a:t>
            </a:r>
            <a:r>
              <a:rPr lang="en-US" sz="4299">
                <a:solidFill>
                  <a:srgbClr val="5F1A1F"/>
                </a:solidFill>
                <a:latin typeface="Open Sans"/>
                <a:ea typeface="Open Sans"/>
                <a:cs typeface="Open Sans"/>
                <a:sym typeface="Open Sans"/>
              </a:rPr>
              <a:t>The suspect will be released tomorrow.</a:t>
            </a:r>
          </a:p>
          <a:p>
            <a:pPr algn="l">
              <a:lnSpc>
                <a:spcPts val="5589"/>
              </a:lnSpc>
            </a:pPr>
          </a:p>
          <a:p>
            <a:pPr algn="l" marL="0" indent="0" lvl="0">
              <a:lnSpc>
                <a:spcPts val="5589"/>
              </a:lnSpc>
            </a:pPr>
            <a:r>
              <a:rPr lang="en-US" sz="4299">
                <a:solidFill>
                  <a:srgbClr val="5F1A1F"/>
                </a:solidFill>
                <a:latin typeface="Open Sans"/>
                <a:ea typeface="Open Sans"/>
                <a:cs typeface="Open Sans"/>
                <a:sym typeface="Open Sans"/>
              </a:rPr>
              <a:t>4. </a:t>
            </a:r>
            <a:r>
              <a:rPr lang="en-US" sz="4299">
                <a:solidFill>
                  <a:srgbClr val="5F1A1F"/>
                </a:solidFill>
                <a:latin typeface="Open Sans"/>
                <a:ea typeface="Open Sans"/>
                <a:cs typeface="Open Sans"/>
                <a:sym typeface="Open Sans"/>
              </a:rPr>
              <a:t>This product has not been tested on animals.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-493548" y="9628783"/>
            <a:ext cx="19275096" cy="953172"/>
            <a:chOff x="0" y="0"/>
            <a:chExt cx="4309823" cy="21312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09823" cy="213125"/>
            </a:xfrm>
            <a:custGeom>
              <a:avLst/>
              <a:gdLst/>
              <a:ahLst/>
              <a:cxnLst/>
              <a:rect r="r" b="b" t="t" l="l"/>
              <a:pathLst>
                <a:path h="213125" w="4309823">
                  <a:moveTo>
                    <a:pt x="0" y="0"/>
                  </a:moveTo>
                  <a:lnTo>
                    <a:pt x="4309823" y="0"/>
                  </a:lnTo>
                  <a:lnTo>
                    <a:pt x="4309823" y="213125"/>
                  </a:lnTo>
                  <a:lnTo>
                    <a:pt x="0" y="213125"/>
                  </a:lnTo>
                  <a:close/>
                </a:path>
              </a:pathLst>
            </a:custGeom>
            <a:solidFill>
              <a:srgbClr val="743D0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85725"/>
              <a:ext cx="4309823" cy="298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true" flipV="false" rot="0">
            <a:off x="11034730" y="1028700"/>
            <a:ext cx="6224570" cy="8229600"/>
          </a:xfrm>
          <a:custGeom>
            <a:avLst/>
            <a:gdLst/>
            <a:ahLst/>
            <a:cxnLst/>
            <a:rect r="r" b="b" t="t" l="l"/>
            <a:pathLst>
              <a:path h="8229600" w="6224570">
                <a:moveTo>
                  <a:pt x="6224570" y="0"/>
                </a:moveTo>
                <a:lnTo>
                  <a:pt x="0" y="0"/>
                </a:lnTo>
                <a:lnTo>
                  <a:pt x="0" y="8229600"/>
                </a:lnTo>
                <a:lnTo>
                  <a:pt x="6224570" y="8229600"/>
                </a:lnTo>
                <a:lnTo>
                  <a:pt x="622457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793419">
            <a:off x="-2511298" y="-3620682"/>
            <a:ext cx="9855146" cy="9855146"/>
          </a:xfrm>
          <a:custGeom>
            <a:avLst/>
            <a:gdLst/>
            <a:ahLst/>
            <a:cxnLst/>
            <a:rect r="r" b="b" t="t" l="l"/>
            <a:pathLst>
              <a:path h="9855146" w="9855146">
                <a:moveTo>
                  <a:pt x="0" y="0"/>
                </a:moveTo>
                <a:lnTo>
                  <a:pt x="9855146" y="0"/>
                </a:lnTo>
                <a:lnTo>
                  <a:pt x="9855146" y="9855146"/>
                </a:lnTo>
                <a:lnTo>
                  <a:pt x="0" y="98551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11351" y="1297366"/>
            <a:ext cx="12947949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D80C0C"/>
                </a:solidFill>
                <a:latin typeface="Loubag"/>
                <a:ea typeface="Loubag"/>
                <a:cs typeface="Loubag"/>
                <a:sym typeface="Loubag"/>
              </a:rPr>
              <a:t>Passive Voice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311351" y="2903159"/>
            <a:ext cx="12947949" cy="6304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9"/>
              </a:lnSpc>
            </a:pPr>
            <a:r>
              <a:rPr lang="en-US" sz="3099">
                <a:solidFill>
                  <a:srgbClr val="5F1A1F"/>
                </a:solidFill>
                <a:latin typeface="Biski"/>
                <a:ea typeface="Biski"/>
                <a:cs typeface="Biski"/>
                <a:sym typeface="Biski"/>
              </a:rPr>
              <a:t>We use the passive voice to change the focus of the sentence.</a:t>
            </a:r>
          </a:p>
          <a:p>
            <a:pPr algn="l">
              <a:lnSpc>
                <a:spcPts val="4029"/>
              </a:lnSpc>
            </a:pPr>
          </a:p>
          <a:p>
            <a:pPr algn="l">
              <a:lnSpc>
                <a:spcPts val="4029"/>
              </a:lnSpc>
            </a:pPr>
            <a:r>
              <a:rPr lang="en-US" sz="3099">
                <a:solidFill>
                  <a:srgbClr val="5F1A1F"/>
                </a:solidFill>
                <a:latin typeface="Biski"/>
                <a:ea typeface="Biski"/>
                <a:cs typeface="Biski"/>
                <a:sym typeface="Biski"/>
              </a:rPr>
              <a:t>		</a:t>
            </a:r>
            <a:r>
              <a:rPr lang="en-US" sz="3099">
                <a:solidFill>
                  <a:srgbClr val="5F1A1F"/>
                </a:solidFill>
                <a:latin typeface="Biski"/>
                <a:ea typeface="Biski"/>
                <a:cs typeface="Biski"/>
                <a:sym typeface="Biski"/>
              </a:rPr>
              <a:t>My bike was stolen. (passive – focus on my bike)</a:t>
            </a:r>
          </a:p>
          <a:p>
            <a:pPr algn="l">
              <a:lnSpc>
                <a:spcPts val="4029"/>
              </a:lnSpc>
            </a:pPr>
            <a:r>
              <a:rPr lang="en-US" sz="3099">
                <a:solidFill>
                  <a:srgbClr val="5F1A1F"/>
                </a:solidFill>
                <a:latin typeface="Biski"/>
                <a:ea typeface="Biski"/>
                <a:cs typeface="Biski"/>
                <a:sym typeface="Biski"/>
              </a:rPr>
              <a:t>		</a:t>
            </a:r>
            <a:r>
              <a:rPr lang="en-US" sz="3099">
                <a:solidFill>
                  <a:srgbClr val="5F1A1F"/>
                </a:solidFill>
                <a:latin typeface="Biski"/>
                <a:ea typeface="Biski"/>
                <a:cs typeface="Biski"/>
                <a:sym typeface="Biski"/>
              </a:rPr>
              <a:t>Someone stole my bike. (active – focus on someone)</a:t>
            </a:r>
          </a:p>
          <a:p>
            <a:pPr algn="l">
              <a:lnSpc>
                <a:spcPts val="4029"/>
              </a:lnSpc>
            </a:pPr>
          </a:p>
          <a:p>
            <a:pPr algn="l">
              <a:lnSpc>
                <a:spcPts val="4029"/>
              </a:lnSpc>
            </a:pPr>
            <a:r>
              <a:rPr lang="en-US" sz="3099">
                <a:solidFill>
                  <a:srgbClr val="5F1A1F"/>
                </a:solidFill>
                <a:latin typeface="Biski"/>
                <a:ea typeface="Biski"/>
                <a:cs typeface="Biski"/>
                <a:sym typeface="Biski"/>
              </a:rPr>
              <a:t>We often use the passive:</a:t>
            </a:r>
          </a:p>
          <a:p>
            <a:pPr algn="l">
              <a:lnSpc>
                <a:spcPts val="4029"/>
              </a:lnSpc>
            </a:pPr>
          </a:p>
          <a:p>
            <a:pPr algn="l">
              <a:lnSpc>
                <a:spcPts val="4029"/>
              </a:lnSpc>
            </a:pPr>
            <a:r>
              <a:rPr lang="en-US" sz="3099">
                <a:solidFill>
                  <a:srgbClr val="5F1A1F"/>
                </a:solidFill>
                <a:latin typeface="Biski"/>
                <a:ea typeface="Biski"/>
                <a:cs typeface="Biski"/>
                <a:sym typeface="Biski"/>
              </a:rPr>
              <a:t>	- </a:t>
            </a:r>
            <a:r>
              <a:rPr lang="en-US" sz="3099">
                <a:solidFill>
                  <a:srgbClr val="5F1A1F"/>
                </a:solidFill>
                <a:latin typeface="Biski"/>
                <a:ea typeface="Biski"/>
                <a:cs typeface="Biski"/>
                <a:sym typeface="Biski"/>
              </a:rPr>
              <a:t>when we prefer not to mention who or what does the action (for example, it's not known, it's obvious or we don't want to say)</a:t>
            </a:r>
          </a:p>
          <a:p>
            <a:pPr algn="l">
              <a:lnSpc>
                <a:spcPts val="4029"/>
              </a:lnSpc>
            </a:pPr>
            <a:r>
              <a:rPr lang="en-US" sz="3099">
                <a:solidFill>
                  <a:srgbClr val="5F1A1F"/>
                </a:solidFill>
                <a:latin typeface="Biski"/>
                <a:ea typeface="Biski"/>
                <a:cs typeface="Biski"/>
                <a:sym typeface="Biski"/>
              </a:rPr>
              <a:t>	- </a:t>
            </a:r>
            <a:r>
              <a:rPr lang="en-US" sz="3099">
                <a:solidFill>
                  <a:srgbClr val="5F1A1F"/>
                </a:solidFill>
                <a:latin typeface="Biski"/>
                <a:ea typeface="Biski"/>
                <a:cs typeface="Biski"/>
                <a:sym typeface="Biski"/>
              </a:rPr>
              <a:t>so that we can start a sentence with the most important or most logical information</a:t>
            </a:r>
          </a:p>
          <a:p>
            <a:pPr algn="l" marL="0" indent="0" lvl="0">
              <a:lnSpc>
                <a:spcPts val="4029"/>
              </a:lnSpc>
            </a:pPr>
            <a:r>
              <a:rPr lang="en-US" sz="3099">
                <a:solidFill>
                  <a:srgbClr val="5F1A1F"/>
                </a:solidFill>
                <a:latin typeface="Biski"/>
                <a:ea typeface="Biski"/>
                <a:cs typeface="Biski"/>
                <a:sym typeface="Biski"/>
              </a:rPr>
              <a:t>	- </a:t>
            </a:r>
            <a:r>
              <a:rPr lang="en-US" sz="3099">
                <a:solidFill>
                  <a:srgbClr val="5F1A1F"/>
                </a:solidFill>
                <a:latin typeface="Biski"/>
                <a:ea typeface="Biski"/>
                <a:cs typeface="Biski"/>
                <a:sym typeface="Biski"/>
              </a:rPr>
              <a:t>in more formal or scientific writing.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-493548" y="9628783"/>
            <a:ext cx="19275096" cy="953172"/>
            <a:chOff x="0" y="0"/>
            <a:chExt cx="4309823" cy="21312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309823" cy="213125"/>
            </a:xfrm>
            <a:custGeom>
              <a:avLst/>
              <a:gdLst/>
              <a:ahLst/>
              <a:cxnLst/>
              <a:rect r="r" b="b" t="t" l="l"/>
              <a:pathLst>
                <a:path h="213125" w="4309823">
                  <a:moveTo>
                    <a:pt x="0" y="0"/>
                  </a:moveTo>
                  <a:lnTo>
                    <a:pt x="4309823" y="0"/>
                  </a:lnTo>
                  <a:lnTo>
                    <a:pt x="4309823" y="213125"/>
                  </a:lnTo>
                  <a:lnTo>
                    <a:pt x="0" y="213125"/>
                  </a:lnTo>
                  <a:close/>
                </a:path>
              </a:pathLst>
            </a:custGeom>
            <a:solidFill>
              <a:srgbClr val="743D0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85725"/>
              <a:ext cx="4309823" cy="2988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1092706">
            <a:off x="-501349" y="6573388"/>
            <a:ext cx="4092746" cy="2277808"/>
          </a:xfrm>
          <a:custGeom>
            <a:avLst/>
            <a:gdLst/>
            <a:ahLst/>
            <a:cxnLst/>
            <a:rect r="r" b="b" t="t" l="l"/>
            <a:pathLst>
              <a:path h="2277808" w="4092746">
                <a:moveTo>
                  <a:pt x="0" y="0"/>
                </a:moveTo>
                <a:lnTo>
                  <a:pt x="4092746" y="0"/>
                </a:lnTo>
                <a:lnTo>
                  <a:pt x="4092746" y="2277808"/>
                </a:lnTo>
                <a:lnTo>
                  <a:pt x="0" y="22778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941049">
            <a:off x="-501349" y="3577946"/>
            <a:ext cx="4092746" cy="2277808"/>
          </a:xfrm>
          <a:custGeom>
            <a:avLst/>
            <a:gdLst/>
            <a:ahLst/>
            <a:cxnLst/>
            <a:rect r="r" b="b" t="t" l="l"/>
            <a:pathLst>
              <a:path h="2277808" w="4092746">
                <a:moveTo>
                  <a:pt x="0" y="0"/>
                </a:moveTo>
                <a:lnTo>
                  <a:pt x="4092746" y="0"/>
                </a:lnTo>
                <a:lnTo>
                  <a:pt x="4092746" y="2277808"/>
                </a:lnTo>
                <a:lnTo>
                  <a:pt x="0" y="22778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092706">
            <a:off x="-523093" y="582503"/>
            <a:ext cx="4092746" cy="2277808"/>
          </a:xfrm>
          <a:custGeom>
            <a:avLst/>
            <a:gdLst/>
            <a:ahLst/>
            <a:cxnLst/>
            <a:rect r="r" b="b" t="t" l="l"/>
            <a:pathLst>
              <a:path h="2277808" w="4092746">
                <a:moveTo>
                  <a:pt x="0" y="0"/>
                </a:moveTo>
                <a:lnTo>
                  <a:pt x="4092747" y="0"/>
                </a:lnTo>
                <a:lnTo>
                  <a:pt x="4092747" y="2277808"/>
                </a:lnTo>
                <a:lnTo>
                  <a:pt x="0" y="22778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188274">
            <a:off x="16305021" y="4545260"/>
            <a:ext cx="6102219" cy="6102219"/>
          </a:xfrm>
          <a:custGeom>
            <a:avLst/>
            <a:gdLst/>
            <a:ahLst/>
            <a:cxnLst/>
            <a:rect r="r" b="b" t="t" l="l"/>
            <a:pathLst>
              <a:path h="6102219" w="6102219">
                <a:moveTo>
                  <a:pt x="0" y="0"/>
                </a:moveTo>
                <a:lnTo>
                  <a:pt x="6102218" y="0"/>
                </a:lnTo>
                <a:lnTo>
                  <a:pt x="6102218" y="6102218"/>
                </a:lnTo>
                <a:lnTo>
                  <a:pt x="0" y="61022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949962" y="699251"/>
            <a:ext cx="9566750" cy="10236795"/>
          </a:xfrm>
          <a:custGeom>
            <a:avLst/>
            <a:gdLst/>
            <a:ahLst/>
            <a:cxnLst/>
            <a:rect r="r" b="b" t="t" l="l"/>
            <a:pathLst>
              <a:path h="10236795" w="9566750">
                <a:moveTo>
                  <a:pt x="0" y="0"/>
                </a:moveTo>
                <a:lnTo>
                  <a:pt x="9566750" y="0"/>
                </a:lnTo>
                <a:lnTo>
                  <a:pt x="9566750" y="10236795"/>
                </a:lnTo>
                <a:lnTo>
                  <a:pt x="0" y="102367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4131122">
            <a:off x="-2610627" y="797830"/>
            <a:ext cx="9273554" cy="7233372"/>
          </a:xfrm>
          <a:custGeom>
            <a:avLst/>
            <a:gdLst/>
            <a:ahLst/>
            <a:cxnLst/>
            <a:rect r="r" b="b" t="t" l="l"/>
            <a:pathLst>
              <a:path h="7233372" w="9273554">
                <a:moveTo>
                  <a:pt x="0" y="0"/>
                </a:moveTo>
                <a:lnTo>
                  <a:pt x="9273554" y="0"/>
                </a:lnTo>
                <a:lnTo>
                  <a:pt x="9273554" y="7233372"/>
                </a:lnTo>
                <a:lnTo>
                  <a:pt x="0" y="72333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0" y="5426229"/>
            <a:ext cx="5296629" cy="4860771"/>
          </a:xfrm>
          <a:custGeom>
            <a:avLst/>
            <a:gdLst/>
            <a:ahLst/>
            <a:cxnLst/>
            <a:rect r="r" b="b" t="t" l="l"/>
            <a:pathLst>
              <a:path h="4860771" w="5296629">
                <a:moveTo>
                  <a:pt x="5296629" y="0"/>
                </a:moveTo>
                <a:lnTo>
                  <a:pt x="0" y="0"/>
                </a:lnTo>
                <a:lnTo>
                  <a:pt x="0" y="4860771"/>
                </a:lnTo>
                <a:lnTo>
                  <a:pt x="5296629" y="4860771"/>
                </a:lnTo>
                <a:lnTo>
                  <a:pt x="529662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917525" y="2478202"/>
            <a:ext cx="12000173" cy="6780098"/>
          </a:xfrm>
          <a:custGeom>
            <a:avLst/>
            <a:gdLst/>
            <a:ahLst/>
            <a:cxnLst/>
            <a:rect r="r" b="b" t="t" l="l"/>
            <a:pathLst>
              <a:path h="6780098" w="12000173">
                <a:moveTo>
                  <a:pt x="0" y="0"/>
                </a:moveTo>
                <a:lnTo>
                  <a:pt x="12000173" y="0"/>
                </a:lnTo>
                <a:lnTo>
                  <a:pt x="12000173" y="6780098"/>
                </a:lnTo>
                <a:lnTo>
                  <a:pt x="0" y="67800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712371" y="1020877"/>
            <a:ext cx="10863257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D80C0C"/>
                </a:solidFill>
                <a:latin typeface="Agrandir"/>
                <a:ea typeface="Agrandir"/>
                <a:cs typeface="Agrandir"/>
                <a:sym typeface="Agrandir"/>
              </a:rPr>
              <a:t>Passive Voice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3216442">
            <a:off x="5416431" y="-927415"/>
            <a:ext cx="12599716" cy="13482186"/>
          </a:xfrm>
          <a:custGeom>
            <a:avLst/>
            <a:gdLst/>
            <a:ahLst/>
            <a:cxnLst/>
            <a:rect r="r" b="b" t="t" l="l"/>
            <a:pathLst>
              <a:path h="13482186" w="12599716">
                <a:moveTo>
                  <a:pt x="0" y="0"/>
                </a:moveTo>
                <a:lnTo>
                  <a:pt x="12599716" y="0"/>
                </a:lnTo>
                <a:lnTo>
                  <a:pt x="12599716" y="13482187"/>
                </a:lnTo>
                <a:lnTo>
                  <a:pt x="0" y="134821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612562" y="408736"/>
            <a:ext cx="7611909" cy="9878264"/>
          </a:xfrm>
          <a:custGeom>
            <a:avLst/>
            <a:gdLst/>
            <a:ahLst/>
            <a:cxnLst/>
            <a:rect r="r" b="b" t="t" l="l"/>
            <a:pathLst>
              <a:path h="9878264" w="7611909">
                <a:moveTo>
                  <a:pt x="0" y="0"/>
                </a:moveTo>
                <a:lnTo>
                  <a:pt x="7611909" y="0"/>
                </a:lnTo>
                <a:lnTo>
                  <a:pt x="7611909" y="9878264"/>
                </a:lnTo>
                <a:lnTo>
                  <a:pt x="0" y="9878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5018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771525"/>
            <a:ext cx="16230600" cy="162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b="true" sz="9000">
                <a:solidFill>
                  <a:srgbClr val="D80C0C"/>
                </a:solidFill>
                <a:latin typeface="Agrandir Ultra-Bold"/>
                <a:ea typeface="Agrandir Ultra-Bold"/>
                <a:cs typeface="Agrandir Ultra-Bold"/>
                <a:sym typeface="Agrandir Ultra-Bold"/>
              </a:rPr>
              <a:t>Your Turn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5696008">
            <a:off x="10006238" y="1307272"/>
            <a:ext cx="10146797" cy="10450821"/>
          </a:xfrm>
          <a:custGeom>
            <a:avLst/>
            <a:gdLst/>
            <a:ahLst/>
            <a:cxnLst/>
            <a:rect r="r" b="b" t="t" l="l"/>
            <a:pathLst>
              <a:path h="10450821" w="10146797">
                <a:moveTo>
                  <a:pt x="0" y="0"/>
                </a:moveTo>
                <a:lnTo>
                  <a:pt x="10146797" y="0"/>
                </a:lnTo>
                <a:lnTo>
                  <a:pt x="10146797" y="10450821"/>
                </a:lnTo>
                <a:lnTo>
                  <a:pt x="0" y="104508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4" id="4"/>
          <p:cNvPicPr>
            <a:picLocks noChangeAspect="true"/>
          </p:cNvPicPr>
          <p:nvPr>
            <a:videoFile r:link="rId5"/>
          </p:nvPr>
        </p:nvPicPr>
        <p:blipFill>
          <a:blip r:embed="rId4"/>
          <a:stretch>
            <a:fillRect/>
          </a:stretch>
        </p:blipFill>
        <p:spPr>
          <a:xfrm rot="0">
            <a:off x="2586563" y="2400300"/>
            <a:ext cx="13701431" cy="770103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F5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3216442">
            <a:off x="5416431" y="-927415"/>
            <a:ext cx="12599716" cy="13482186"/>
          </a:xfrm>
          <a:custGeom>
            <a:avLst/>
            <a:gdLst/>
            <a:ahLst/>
            <a:cxnLst/>
            <a:rect r="r" b="b" t="t" l="l"/>
            <a:pathLst>
              <a:path h="13482186" w="12599716">
                <a:moveTo>
                  <a:pt x="0" y="0"/>
                </a:moveTo>
                <a:lnTo>
                  <a:pt x="12599716" y="0"/>
                </a:lnTo>
                <a:lnTo>
                  <a:pt x="12599716" y="13482187"/>
                </a:lnTo>
                <a:lnTo>
                  <a:pt x="0" y="134821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655713"/>
            <a:ext cx="8073050" cy="8975574"/>
          </a:xfrm>
          <a:custGeom>
            <a:avLst/>
            <a:gdLst/>
            <a:ahLst/>
            <a:cxnLst/>
            <a:rect r="r" b="b" t="t" l="l"/>
            <a:pathLst>
              <a:path h="8975574" w="8073050">
                <a:moveTo>
                  <a:pt x="0" y="0"/>
                </a:moveTo>
                <a:lnTo>
                  <a:pt x="8073050" y="0"/>
                </a:lnTo>
                <a:lnTo>
                  <a:pt x="8073050" y="8975574"/>
                </a:lnTo>
                <a:lnTo>
                  <a:pt x="0" y="89755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2054" t="-227591" r="0" b="-76268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951486" y="512973"/>
            <a:ext cx="8784859" cy="9118314"/>
          </a:xfrm>
          <a:custGeom>
            <a:avLst/>
            <a:gdLst/>
            <a:ahLst/>
            <a:cxnLst/>
            <a:rect r="r" b="b" t="t" l="l"/>
            <a:pathLst>
              <a:path h="9118314" w="8784859">
                <a:moveTo>
                  <a:pt x="0" y="0"/>
                </a:moveTo>
                <a:lnTo>
                  <a:pt x="8784860" y="0"/>
                </a:lnTo>
                <a:lnTo>
                  <a:pt x="8784860" y="9118314"/>
                </a:lnTo>
                <a:lnTo>
                  <a:pt x="0" y="91183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5024" r="-93461" b="-209167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DAGs6MJ_PUo</dc:identifier>
  <dcterms:modified xsi:type="dcterms:W3CDTF">2011-08-01T06:04:30Z</dcterms:modified>
  <cp:revision>1</cp:revision>
  <dc:title>PET WB UNIT 11</dc:title>
</cp:coreProperties>
</file>